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4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9B1"/>
    <a:srgbClr val="FFC000"/>
    <a:srgbClr val="009B6D"/>
    <a:srgbClr val="FFF100"/>
    <a:srgbClr val="906E30"/>
    <a:srgbClr val="A4723A"/>
    <a:srgbClr val="664724"/>
    <a:srgbClr val="645226"/>
    <a:srgbClr val="640000"/>
    <a:srgbClr val="3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2466" y="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6" cy="498693"/>
          </a:xfrm>
          <a:prstGeom prst="rect">
            <a:avLst/>
          </a:prstGeom>
        </p:spPr>
        <p:txBody>
          <a:bodyPr vert="horz" lIns="91562" tIns="45782" rIns="91562" bIns="4578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6" cy="498693"/>
          </a:xfrm>
          <a:prstGeom prst="rect">
            <a:avLst/>
          </a:prstGeom>
        </p:spPr>
        <p:txBody>
          <a:bodyPr vert="horz" lIns="91562" tIns="45782" rIns="91562" bIns="45782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2" tIns="45782" rIns="91562" bIns="457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562" tIns="45782" rIns="91562" bIns="457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50"/>
            <a:ext cx="2949786" cy="498692"/>
          </a:xfrm>
          <a:prstGeom prst="rect">
            <a:avLst/>
          </a:prstGeom>
        </p:spPr>
        <p:txBody>
          <a:bodyPr vert="horz" lIns="91562" tIns="45782" rIns="91562" bIns="4578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50"/>
            <a:ext cx="2949786" cy="498692"/>
          </a:xfrm>
          <a:prstGeom prst="rect">
            <a:avLst/>
          </a:prstGeom>
        </p:spPr>
        <p:txBody>
          <a:bodyPr vert="horz" lIns="91562" tIns="45782" rIns="91562" bIns="45782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42460-21B6-EE04-8029-126E0F57F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45" y="680484"/>
            <a:ext cx="7572684" cy="1743092"/>
          </a:xfrm>
        </p:spPr>
        <p:txBody>
          <a:bodyPr/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２０２４年も　</a:t>
            </a:r>
            <a:b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質の高い丁寧な看護を提供していきます。</a:t>
            </a:r>
            <a:b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どうぞよろしくお願いいたします。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FCDB78-649C-326F-D3C9-9B259BB85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273" y="2190308"/>
            <a:ext cx="7368856" cy="6293828"/>
          </a:xfrm>
        </p:spPr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●介護予防にも力を入れて取り組んでいます。　　　●フットケア療法士、リンパ浮腫専門看護師</a:t>
            </a:r>
            <a:r>
              <a: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　　　　　下肢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のトラブル、浮腫でお困りの方に対応致します。●介護職経験が長く、看護職としても経験</a:t>
            </a:r>
            <a:r>
              <a: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豊かな　　　優しい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看護師が在籍しています。　　　　　　　　　　　●理学療法士、在宅看護専門看護師、在宅ケア認定看護師、さらに緩和ケア、循環器、難病、透析、認知症に関しても専門性の高いスタッフが所属しております。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現在、</a:t>
            </a:r>
            <a:r>
              <a:rPr lang="ja-JP" altLang="en-US" dirty="0">
                <a:highlight>
                  <a:srgbClr val="FFF9B1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新規利用者様の受付をしております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どうぞよろしくお願いいたします。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おもて参道訪問看護ステーション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03-3486-4161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03-3486-4043</a:t>
            </a: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Email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omote.st7@jvnf.or.jp</a:t>
            </a: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 descr="並んで立っている数人の男女&#10;&#10;低い精度で自動的に生成された説明">
            <a:extLst>
              <a:ext uri="{FF2B5EF4-FFF2-40B4-BE49-F238E27FC236}">
                <a16:creationId xmlns:a16="http://schemas.microsoft.com/office/drawing/2014/main" id="{27711F1F-FE4D-24B0-1116-E6B2BDE67C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820" y="6847368"/>
            <a:ext cx="3663933" cy="236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537757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468</TotalTime>
  <Words>151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Calibri</vt:lpstr>
      <vt:lpstr>Calibri Light</vt:lpstr>
      <vt:lpstr>1_ガイド入りテンプレートサンプル20130531三木さん</vt:lpstr>
      <vt:lpstr>２０２４年も　 質の高い丁寧な看護を提供していきます。 どうぞよろしくお願いいたします。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訪問看護ステーション おもて参道</cp:lastModifiedBy>
  <cp:revision>58</cp:revision>
  <cp:lastPrinted>2023-12-26T01:50:11Z</cp:lastPrinted>
  <dcterms:created xsi:type="dcterms:W3CDTF">2013-08-07T01:16:52Z</dcterms:created>
  <dcterms:modified xsi:type="dcterms:W3CDTF">2024-01-09T00:45:37Z</dcterms:modified>
</cp:coreProperties>
</file>